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88" r:id="rId2"/>
    <p:sldId id="291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6EBEA2-FFBC-408F-B1C9-00A61927668F}">
          <p14:sldIdLst>
            <p14:sldId id="288"/>
            <p14:sldId id="291"/>
          </p14:sldIdLst>
        </p14:section>
        <p14:section name="Untitled Section" id="{67606F78-F4D8-4F8A-80F6-12E2E65C2B6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Scarff" initials="AS" lastIdx="25" clrIdx="0">
    <p:extLst>
      <p:ext uri="{19B8F6BF-5375-455C-9EA6-DF929625EA0E}">
        <p15:presenceInfo xmlns:p15="http://schemas.microsoft.com/office/powerpoint/2012/main" userId="S::Amanda.Scarff@rcplondon.ac.uk::46e9a8c6-f749-4aa1-bdfb-4fd970039c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5BD"/>
    <a:srgbClr val="282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9"/>
    <p:restoredTop sz="94622"/>
  </p:normalViewPr>
  <p:slideViewPr>
    <p:cSldViewPr snapToGrid="0" snapToObjects="1">
      <p:cViewPr varScale="1">
        <p:scale>
          <a:sx n="73" d="100"/>
          <a:sy n="73" d="100"/>
        </p:scale>
        <p:origin x="3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FDC9-D022-1543-9677-8920C7FA2E7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BC8DE-AFF7-E64F-BEB3-3120D1A03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9C3CA2A-2917-2946-B8A6-BE84CCA9BDD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688" y="1874530"/>
            <a:ext cx="4278948" cy="97805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688" y="2978965"/>
            <a:ext cx="5193632" cy="883783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5AA0CC-A37C-F74D-9DAE-410F41C00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76" y="410557"/>
            <a:ext cx="1503279" cy="50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3C076-3863-5C46-88B9-0032BA194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938" t="12599" r="47977" b="6010"/>
          <a:stretch/>
        </p:blipFill>
        <p:spPr>
          <a:xfrm>
            <a:off x="5734373" y="0"/>
            <a:ext cx="3409627" cy="51435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93CEF2E-5D72-344F-92F9-FC132145F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327" b="27659"/>
          <a:stretch/>
        </p:blipFill>
        <p:spPr>
          <a:xfrm>
            <a:off x="682895" y="4182738"/>
            <a:ext cx="2726734" cy="64268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09566-B40A-5D42-9330-A34B883110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688" y="1398494"/>
            <a:ext cx="2458022" cy="2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6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75DF47-96D4-1442-898B-13D339A433D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3BBE6-AD59-7B4C-B3C9-FED77888B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2445" y="0"/>
            <a:ext cx="495910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29710"/>
            <a:ext cx="9144000" cy="1470211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5AA0CC-A37C-F74D-9DAE-410F41C00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676" y="4382947"/>
            <a:ext cx="1503279" cy="50815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C0A4569-4778-AD44-B1B0-3693947A9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327" b="43893"/>
          <a:stretch/>
        </p:blipFill>
        <p:spPr>
          <a:xfrm>
            <a:off x="6448911" y="425339"/>
            <a:ext cx="2726734" cy="42983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EF3AC-B399-FC46-A7C3-72FC39BD22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9442" y="4610534"/>
            <a:ext cx="1691093" cy="1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3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" userDrawn="1">
          <p15:clr>
            <a:srgbClr val="FBAE40"/>
          </p15:clr>
        </p15:guide>
        <p15:guide id="3" pos="55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50591-DDB5-B340-8FC4-E437569DE8D5}"/>
              </a:ext>
            </a:extLst>
          </p:cNvPr>
          <p:cNvSpPr/>
          <p:nvPr userDrawn="1"/>
        </p:nvSpPr>
        <p:spPr>
          <a:xfrm>
            <a:off x="0" y="0"/>
            <a:ext cx="9144000" cy="3485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8" y="348550"/>
            <a:ext cx="6991348" cy="707827"/>
          </a:xfrm>
        </p:spPr>
        <p:txBody>
          <a:bodyPr anchor="b" anchorCtr="0"/>
          <a:lstStyle>
            <a:lvl1pPr>
              <a:defRPr sz="3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48" y="1324265"/>
            <a:ext cx="6991348" cy="2837808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2"/>
            <a:ext cx="9144000" cy="376237"/>
          </a:xfrm>
        </p:spPr>
        <p:txBody>
          <a:bodyPr/>
          <a:lstStyle>
            <a:lvl1pPr algn="ctr">
              <a:defRPr/>
            </a:lvl1pPr>
          </a:lstStyle>
          <a:p>
            <a:fld id="{4EC757BA-EBF8-BD41-B80E-B93AD36607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CA7DE3-AF89-924F-B49F-A9D7CB561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8096" y="137254"/>
            <a:ext cx="1348179" cy="139830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0CC8824-C9D8-6345-990B-332993D82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328" b="47979"/>
          <a:stretch/>
        </p:blipFill>
        <p:spPr>
          <a:xfrm>
            <a:off x="512414" y="4696207"/>
            <a:ext cx="2215288" cy="30566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A113A0-B20C-1B43-B5FA-A20E49CFC0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9442" y="4794950"/>
            <a:ext cx="1691093" cy="1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6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32D7E-FD76-614C-9BBB-0CE0E65D40B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" y="521121"/>
            <a:ext cx="4754701" cy="556244"/>
          </a:xfrm>
        </p:spPr>
        <p:txBody>
          <a:bodyPr anchor="b"/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7B654-3892-A049-B0E5-DDC71FF8C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8096" y="137254"/>
            <a:ext cx="1348179" cy="139830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EE559B2-9192-034D-891E-9C658B9BE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328" b="47979"/>
          <a:stretch/>
        </p:blipFill>
        <p:spPr>
          <a:xfrm>
            <a:off x="512414" y="4470296"/>
            <a:ext cx="2215288" cy="30566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C32687-2A39-AB43-9649-15D909B366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9442" y="4610534"/>
            <a:ext cx="1691093" cy="1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4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210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57BA-EBF8-BD41-B80E-B93AD3660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7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2250" indent="-222250" algn="l" defTabSz="6858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&gt;"/>
        <a:tabLst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222250" indent="-222250" algn="l" defTabSz="6858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&gt;"/>
        <a:tabLst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222250" indent="-222250" algn="l" defTabSz="6858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&gt;"/>
        <a:tabLst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222250" indent="-222250" algn="l" defTabSz="6858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&gt;"/>
        <a:tabLst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22250" indent="-222250" algn="l" defTabSz="6858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&gt;"/>
        <a:tabLst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2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orient="horz" pos="849" userDrawn="1">
          <p15:clr>
            <a:srgbClr val="F26B43"/>
          </p15:clr>
        </p15:guide>
        <p15:guide id="4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1B43-9AB4-4EE5-AF99-D570DD7AD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688" y="1626339"/>
            <a:ext cx="4278948" cy="978055"/>
          </a:xfrm>
        </p:spPr>
        <p:txBody>
          <a:bodyPr/>
          <a:lstStyle/>
          <a:p>
            <a:r>
              <a:rPr lang="en-GB" dirty="0"/>
              <a:t>Insert abstract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9F381-2A38-4593-BA8F-9C1758A0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688" y="2678528"/>
            <a:ext cx="5193632" cy="1090106"/>
          </a:xfrm>
        </p:spPr>
        <p:txBody>
          <a:bodyPr/>
          <a:lstStyle/>
          <a:p>
            <a:r>
              <a:rPr lang="en-GB" dirty="0"/>
              <a:t>Insert name of presenting author</a:t>
            </a:r>
          </a:p>
          <a:p>
            <a:r>
              <a:rPr lang="en-GB" dirty="0"/>
              <a:t>Insert abstract ID number </a:t>
            </a:r>
          </a:p>
        </p:txBody>
      </p:sp>
    </p:spTree>
    <p:extLst>
      <p:ext uri="{BB962C8B-B14F-4D97-AF65-F5344CB8AC3E}">
        <p14:creationId xmlns:p14="http://schemas.microsoft.com/office/powerpoint/2010/main" val="32307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1C9D-195F-43D4-8FFC-AD1636B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" y="790303"/>
            <a:ext cx="6824255" cy="3422467"/>
          </a:xfrm>
        </p:spPr>
        <p:txBody>
          <a:bodyPr/>
          <a:lstStyle/>
          <a:p>
            <a:r>
              <a:rPr lang="en-GB" sz="2800" dirty="0"/>
              <a:t>Thank you for watching.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Contributing authors of this abstract include: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*list names here*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14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cine 2021">
      <a:dk1>
        <a:srgbClr val="213544"/>
      </a:dk1>
      <a:lt1>
        <a:srgbClr val="FFFFFF"/>
      </a:lt1>
      <a:dk2>
        <a:srgbClr val="44546A"/>
      </a:dk2>
      <a:lt2>
        <a:srgbClr val="E7E6E6"/>
      </a:lt2>
      <a:accent1>
        <a:srgbClr val="03A8A4"/>
      </a:accent1>
      <a:accent2>
        <a:srgbClr val="63B462"/>
      </a:accent2>
      <a:accent3>
        <a:srgbClr val="13203D"/>
      </a:accent3>
      <a:accent4>
        <a:srgbClr val="95C044"/>
      </a:accent4>
      <a:accent5>
        <a:srgbClr val="E7EDB9"/>
      </a:accent5>
      <a:accent6>
        <a:srgbClr val="E09817"/>
      </a:accent6>
      <a:hlink>
        <a:srgbClr val="213544"/>
      </a:hlink>
      <a:folHlink>
        <a:srgbClr val="21354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Aft>
            <a:spcPts val="500"/>
          </a:spcAft>
          <a:defRPr dirty="0">
            <a:solidFill>
              <a:schemeClr val="bg2">
                <a:lumMod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36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System Font Regular</vt:lpstr>
      <vt:lpstr>Office Theme</vt:lpstr>
      <vt:lpstr>Insert abstract title</vt:lpstr>
      <vt:lpstr>Thank you for watching.   Contributing authors of this abstract include:   *list names here*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Koulama</dc:creator>
  <cp:lastModifiedBy>Amanda Scarff</cp:lastModifiedBy>
  <cp:revision>48</cp:revision>
  <dcterms:created xsi:type="dcterms:W3CDTF">2019-03-12T15:57:34Z</dcterms:created>
  <dcterms:modified xsi:type="dcterms:W3CDTF">2020-10-05T13:31:36Z</dcterms:modified>
</cp:coreProperties>
</file>